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9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18D37-F103-41BD-AC33-B19F8FB50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0AA9CA-B0C9-4BF5-A533-85925BE5F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3747F2-1C7F-4E08-A639-F3675023A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D5B02D-D69F-4530-9D2B-F81006697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396E98-CC2F-4E7B-AAD0-567E2387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778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C4A887-ED2A-4831-A0B9-2E0012B3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67B12D4-1BBD-4BE4-B04C-385180BFD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0C50A0-8006-414B-95C3-BEF9EF17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F2BFF1-CE5B-4305-AAA3-3235B05B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B844FA-9981-4835-83EF-0275F856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4440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52896F3-1900-47F4-91E7-C8BCCEAC7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4ABB04-1A1B-411A-A0BC-E48CE8F33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AB80AC-6484-4555-AAA7-5F7629ED7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D0E3B3-33EF-4775-BC5E-81FD5E6D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DA790F-7979-4481-8A22-A869F454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85013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9CC04-C802-4146-8578-C27DDEDAA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847BC6-2E2C-40F7-9DD7-C124D57BD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DD964A-070B-4A5F-A614-132AF34D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87779E-17CC-4CED-BB9B-E607C2E2F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3CAACE-F1EB-4146-ADC5-69B71CF7A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6951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61694-87BD-4DDE-ABBE-01C846083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B70F54-6552-4054-A8B7-C64A7878D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4B08CC-EB67-49FF-8C70-0E22FFCA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F20BE9-D6CB-4789-A12C-E7E0D3B2E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AA02DF-38E9-486B-8E5F-6BABDA6F8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1109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6AC75D-F1E7-4ED1-B6B8-A2B2AB698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4636E5-487C-4E5E-AD3E-307F2366D3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04841C6-EAC2-415C-9710-266D8A1CC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6B4681E-5458-4FFB-9DC2-0CF554BB9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FEC23B-2E97-4B64-894B-1E300831E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207584-7717-4FC6-B76E-D43B032F8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10055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5744B-B9A3-4659-8756-62A69993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E22B71-9D66-445D-AF3A-43CF6B870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3A78DA5-7CF0-4669-994F-1C060E63E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E5BB60E-66B8-4CB4-8295-919701D2C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CFD6E38-B44E-420A-BB34-395AB6310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063D0EE-4C3A-4D3C-BB21-0B0887CAA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8B96BAD-B007-4101-8A66-258E73D58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A8F92D1-E305-433C-ABDD-3C368BCD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4289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A1B39-9D82-4A91-8A8D-2E58661B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6A8CB32-431C-46F7-973F-88A628F22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5BFC7A-AB40-4201-97D3-14AECB1DE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A3ABFC-89B1-42E4-A2BF-1467E8E47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18025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78EF00-BFF7-41FA-83C9-86CC405EE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56F1AC4-DE10-44AA-B0E8-D37C84A68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1E79C1E-E67E-4F33-97E6-25D642ABD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113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05142A-EA9B-4ED5-91DD-1F5096B4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0B6AB3-EFE1-43C4-B7B4-27C96D5D1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31110CB-8A91-4B98-B8B9-0A36961B9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D2EE58-E0AD-4300-BC2D-2972EF9AE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186979-3D7E-4970-B5F2-B7D62C159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DDEEFF-9D6D-408B-8BE2-3C32B222D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6362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50043D-D967-4108-8CE6-E6EB45339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40CD93F-EFB2-4AC2-9354-E8A88E497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51B65A-1187-4873-B315-AB4CCE742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343117-4FAE-4F26-8A67-0FBC9A8A5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9E0634-5B84-469F-A5E6-66F551F76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11C8F0-ADFF-4F33-8019-67D3A65F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0932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3BEB338-8431-4EB1-9E3E-82F6514BD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4EAFA3-0C79-40DE-B7F8-5EFC4C150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A03587-DD01-4528-8B97-B65897721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9EAB6-C9F9-4ABB-9C82-2240E14FE813}" type="datetimeFigureOut">
              <a:rPr lang="es-PE" smtClean="0"/>
              <a:t>26/11/2020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310D37-FEDE-46BF-B331-C9FAE7CF5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C14291-0FC6-4C44-AE6B-1A79B7CCFF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BBFDB-2AD0-4A7F-B1A0-C015321217D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5203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odejs.org/e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69A607-C596-44BD-A18D-70609BD20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67655B-D02E-4739-8CC0-D0D950454D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73583A6-F880-40B0-8AFC-1A3D31CDC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1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51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3AB1B3-A8D6-4E11-A05E-4904FF331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34581A43-B7A6-4E93-8782-C3F24E122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94" y="79953"/>
            <a:ext cx="11054888" cy="690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320A3-4C56-48D0-88E9-6016A840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5D35E4C9-4A1E-4080-8FA0-06E124F4F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7309" cy="674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97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B7B87-0F83-478F-996C-D2A107F0F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D1B3B1E-8A98-4E02-A14D-DB3CFC05C8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0" t="26548" r="12396" b="8330"/>
          <a:stretch/>
        </p:blipFill>
        <p:spPr>
          <a:xfrm>
            <a:off x="1477818" y="665018"/>
            <a:ext cx="8654473" cy="4350327"/>
          </a:xfrm>
        </p:spPr>
      </p:pic>
    </p:spTree>
    <p:extLst>
      <p:ext uri="{BB962C8B-B14F-4D97-AF65-F5344CB8AC3E}">
        <p14:creationId xmlns:p14="http://schemas.microsoft.com/office/powerpoint/2010/main" val="3265450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C2668-33EA-4D7A-BB18-E5BC26518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3284" y="-520132"/>
            <a:ext cx="10515600" cy="5101559"/>
          </a:xfrm>
        </p:spPr>
        <p:txBody>
          <a:bodyPr>
            <a:normAutofit/>
          </a:bodyPr>
          <a:lstStyle/>
          <a:p>
            <a:r>
              <a:rPr lang="es-PE" dirty="0"/>
              <a:t>1</a:t>
            </a:r>
            <a:br>
              <a:rPr lang="es-PE" dirty="0"/>
            </a:br>
            <a:br>
              <a:rPr lang="es-PE" dirty="0"/>
            </a:br>
            <a:r>
              <a:rPr lang="es-PE" dirty="0"/>
              <a:t>2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BF75136A-7B24-44CE-A9B6-8D4F8F40E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20" t="23664" r="74984" b="37690"/>
          <a:stretch/>
        </p:blipFill>
        <p:spPr>
          <a:xfrm>
            <a:off x="221673" y="1857042"/>
            <a:ext cx="4719782" cy="500095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60374A1-93AF-407D-AC7B-909D33F7B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90" r="41330" b="37373"/>
          <a:stretch/>
        </p:blipFill>
        <p:spPr>
          <a:xfrm>
            <a:off x="5043054" y="0"/>
            <a:ext cx="6437745" cy="299258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A6E9DBC-C7D9-46BF-8B0E-41923F59AD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17239" r="41329" b="36432"/>
          <a:stretch/>
        </p:blipFill>
        <p:spPr>
          <a:xfrm>
            <a:off x="5043054" y="3195782"/>
            <a:ext cx="6437745" cy="317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699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D9EF31-8269-4DA8-B399-605661D24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046EA82-B87A-4EC1-8A8A-5E2A0942F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BCDE04A-A3A5-4E20-87B6-96A0B1C13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64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E7B2F-0E2A-463A-AC90-1BEE7CD1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36CBA17-04C2-40BB-A844-9FF12A566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388" t="18278" r="6427"/>
          <a:stretch/>
        </p:blipFill>
        <p:spPr>
          <a:xfrm>
            <a:off x="1099127" y="286328"/>
            <a:ext cx="8506692" cy="60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58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5166347-4E30-493F-BC16-7A17B88A0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880" cy="68580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864F6C9-4B09-43AC-BB27-463BA5CAD694}"/>
              </a:ext>
            </a:extLst>
          </p:cNvPr>
          <p:cNvSpPr txBox="1"/>
          <p:nvPr/>
        </p:nvSpPr>
        <p:spPr>
          <a:xfrm>
            <a:off x="600364" y="544945"/>
            <a:ext cx="10704945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El lenguaje de programación </a:t>
            </a:r>
            <a:r>
              <a:rPr lang="es-PE" dirty="0" err="1"/>
              <a:t>TypeScript</a:t>
            </a:r>
            <a:r>
              <a:rPr lang="es-PE" dirty="0"/>
              <a:t> </a:t>
            </a:r>
            <a:r>
              <a:rPr lang="es-PE" sz="2000" dirty="0"/>
              <a:t>¿Qué ES TYPESCRIPT es un superconjunto tipado de JavaScript, que compila a JavaScript.</a:t>
            </a:r>
          </a:p>
          <a:p>
            <a:r>
              <a:rPr lang="es-PE" sz="2000" dirty="0"/>
              <a:t>Lenguaje de programación tipado: Posee un conjunto de tipos para poder usarlos con las variables, pudiendo personalizarlos o extenderlos.</a:t>
            </a:r>
          </a:p>
          <a:p>
            <a:r>
              <a:rPr lang="es-PE" sz="2000" dirty="0"/>
              <a:t>Lenguaje de alto </a:t>
            </a:r>
            <a:r>
              <a:rPr lang="es-PE" sz="2000" dirty="0" err="1"/>
              <a:t>nivel:Entendible</a:t>
            </a:r>
            <a:r>
              <a:rPr lang="es-PE" sz="2000" dirty="0"/>
              <a:t> por humanos y posee un alto nivel de abstracción de código de </a:t>
            </a:r>
            <a:r>
              <a:rPr lang="es-PE" sz="2000" dirty="0" err="1"/>
              <a:t>maq</a:t>
            </a:r>
            <a:endParaRPr lang="es-PE" sz="2000" dirty="0"/>
          </a:p>
          <a:p>
            <a:r>
              <a:rPr lang="es-PE" sz="2000" dirty="0"/>
              <a:t>Genera como resultado código </a:t>
            </a:r>
            <a:r>
              <a:rPr lang="es-PE" sz="2000" dirty="0" err="1"/>
              <a:t>Javascript:Emite</a:t>
            </a:r>
            <a:r>
              <a:rPr lang="es-PE" sz="2000" dirty="0"/>
              <a:t> código </a:t>
            </a:r>
            <a:r>
              <a:rPr lang="es-PE" sz="2000" dirty="0" err="1"/>
              <a:t>Javascript</a:t>
            </a:r>
            <a:r>
              <a:rPr lang="es-PE" sz="2000" dirty="0"/>
              <a:t> compatible con otras herramientas de </a:t>
            </a:r>
            <a:r>
              <a:rPr lang="es-PE" sz="2000" dirty="0" err="1"/>
              <a:t>javascript</a:t>
            </a:r>
            <a:r>
              <a:rPr lang="es-PE" sz="2000" dirty="0"/>
              <a:t> CODIGO ABIERTO.*DESARROLLO DESDE CUALQUIER SISTEMA*EL CODIGO PUEDE EJECUTARSE EN CUALQUIER NAVEGA.</a:t>
            </a:r>
          </a:p>
          <a:p>
            <a:r>
              <a:rPr lang="es-PE" sz="2000" dirty="0"/>
              <a:t>Ventajas </a:t>
            </a:r>
            <a:r>
              <a:rPr lang="es-PE" sz="2000" dirty="0" err="1"/>
              <a:t>TypeScripy</a:t>
            </a:r>
            <a:endParaRPr lang="es-PE" sz="2000" dirty="0"/>
          </a:p>
          <a:p>
            <a:r>
              <a:rPr lang="es-PE" sz="2000" dirty="0" err="1"/>
              <a:t>Programacion</a:t>
            </a:r>
            <a:r>
              <a:rPr lang="es-PE" sz="2000" dirty="0"/>
              <a:t> orientada a </a:t>
            </a:r>
            <a:r>
              <a:rPr lang="es-PE" sz="2000" dirty="0" err="1"/>
              <a:t>objetos,Mayor</a:t>
            </a:r>
            <a:r>
              <a:rPr lang="es-PE" sz="2000" dirty="0"/>
              <a:t> </a:t>
            </a:r>
            <a:r>
              <a:rPr lang="es-PE" sz="2000" dirty="0" err="1"/>
              <a:t>Productividad,Poderoso</a:t>
            </a:r>
            <a:r>
              <a:rPr lang="es-PE" sz="2000" dirty="0"/>
              <a:t> sistema de </a:t>
            </a:r>
            <a:r>
              <a:rPr lang="es-PE" sz="2000" dirty="0" err="1"/>
              <a:t>tipos,Compilaa</a:t>
            </a:r>
            <a:r>
              <a:rPr lang="es-PE" sz="2000" dirty="0"/>
              <a:t> Es5,ES6ymas</a:t>
            </a:r>
          </a:p>
          <a:p>
            <a:r>
              <a:rPr lang="es-PE" sz="2000" dirty="0"/>
              <a:t>Actualizaciones </a:t>
            </a:r>
            <a:r>
              <a:rPr lang="es-PE" sz="2000" dirty="0" err="1"/>
              <a:t>periodicas</a:t>
            </a:r>
            <a:endParaRPr lang="es-PE" sz="2000" dirty="0"/>
          </a:p>
          <a:p>
            <a:r>
              <a:rPr lang="es-PE" sz="2000" dirty="0"/>
              <a:t>Comunidad </a:t>
            </a:r>
            <a:r>
              <a:rPr lang="es-PE" sz="2000" dirty="0" err="1"/>
              <a:t>creciente,Puede</a:t>
            </a:r>
            <a:r>
              <a:rPr lang="es-PE" sz="2000" dirty="0"/>
              <a:t> prevenir cerca del 15% de bugs Puede usar </a:t>
            </a:r>
            <a:r>
              <a:rPr lang="es-PE" sz="2000" dirty="0" err="1"/>
              <a:t>TypeScript</a:t>
            </a:r>
            <a:r>
              <a:rPr lang="es-PE" sz="2000" dirty="0"/>
              <a:t> para </a:t>
            </a:r>
            <a:r>
              <a:rPr lang="es-PE" sz="2000" dirty="0" err="1"/>
              <a:t>BackEnd</a:t>
            </a:r>
            <a:endParaRPr lang="es-PE" sz="2000" dirty="0"/>
          </a:p>
          <a:p>
            <a:r>
              <a:rPr lang="es-PE" b="1" dirty="0"/>
              <a:t>Instalación de herramientas</a:t>
            </a:r>
          </a:p>
          <a:p>
            <a:r>
              <a:rPr lang="es-PE" b="1" dirty="0" err="1"/>
              <a:t>Node</a:t>
            </a:r>
            <a:r>
              <a:rPr lang="es-PE" b="1" dirty="0"/>
              <a:t> JS</a:t>
            </a:r>
            <a:endParaRPr lang="es-PE" dirty="0"/>
          </a:p>
          <a:p>
            <a:r>
              <a:rPr lang="es-PE" dirty="0"/>
              <a:t>Ir a la pagina oficial de </a:t>
            </a:r>
            <a:r>
              <a:rPr lang="es-PE" dirty="0" err="1"/>
              <a:t>Node</a:t>
            </a:r>
            <a:r>
              <a:rPr lang="es-PE" dirty="0"/>
              <a:t> JS (</a:t>
            </a:r>
            <a:r>
              <a:rPr lang="es-PE" dirty="0">
                <a:hlinkClick r:id="rId4"/>
              </a:rPr>
              <a:t>https://nodejs.org/es/</a:t>
            </a:r>
            <a:r>
              <a:rPr lang="es-PE" dirty="0"/>
              <a:t>).</a:t>
            </a:r>
          </a:p>
          <a:p>
            <a:r>
              <a:rPr lang="es-PE" dirty="0"/>
              <a:t>La versión LTS, es la recomendada, es la versión que mas se ha probado y no posee errores.</a:t>
            </a:r>
          </a:p>
          <a:p>
            <a:r>
              <a:rPr lang="es-PE" dirty="0"/>
              <a:t>La versión Actual, es la mas nueva versión, pero es posible que tenga errores.</a:t>
            </a:r>
          </a:p>
          <a:p>
            <a:r>
              <a:rPr lang="es-PE" dirty="0"/>
              <a:t>Descargar e Instala la versión que mas seguro se sienta.</a:t>
            </a:r>
          </a:p>
          <a:p>
            <a:r>
              <a:rPr lang="es-PE" dirty="0"/>
              <a:t>Para revisar la versión que </a:t>
            </a:r>
            <a:r>
              <a:rPr lang="es-PE" dirty="0" err="1"/>
              <a:t>Node</a:t>
            </a:r>
            <a:r>
              <a:rPr lang="es-PE" dirty="0"/>
              <a:t> JS que se instalo, se usa en terminal: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04033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FEB17-B4F4-415C-85B1-9F8656C9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A791E01-87A2-424F-A39D-9656B54D4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880" cy="685800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9864E2-7B53-47D8-927C-3EFC47660B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42" t="33670" r="27273" b="22828"/>
          <a:stretch/>
        </p:blipFill>
        <p:spPr>
          <a:xfrm>
            <a:off x="8515929" y="365125"/>
            <a:ext cx="3417453" cy="198175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4DCB35B-09DE-4047-A06E-0A27097FFD75}"/>
              </a:ext>
            </a:extLst>
          </p:cNvPr>
          <p:cNvSpPr txBox="1"/>
          <p:nvPr/>
        </p:nvSpPr>
        <p:spPr>
          <a:xfrm>
            <a:off x="1446567" y="471055"/>
            <a:ext cx="6803864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/>
              <a:t>Tipos en </a:t>
            </a:r>
            <a:r>
              <a:rPr lang="es-PE" sz="2800" dirty="0" err="1"/>
              <a:t>TypeScript</a:t>
            </a:r>
            <a:endParaRPr lang="es-PE" sz="2800" dirty="0"/>
          </a:p>
          <a:p>
            <a:r>
              <a:rPr lang="es-PE" dirty="0"/>
              <a:t>.EXPLICITO: Define una sintaxis para la creación de variables con tipo de dato</a:t>
            </a:r>
          </a:p>
          <a:p>
            <a:r>
              <a:rPr lang="es-PE" dirty="0" err="1"/>
              <a:t>nombreVariable</a:t>
            </a:r>
            <a:r>
              <a:rPr lang="es-PE" dirty="0"/>
              <a:t> :Tipo de Dato</a:t>
            </a:r>
          </a:p>
          <a:p>
            <a:r>
              <a:rPr lang="es-PE" dirty="0"/>
              <a:t>INFERIDO: </a:t>
            </a:r>
            <a:r>
              <a:rPr lang="es-PE" dirty="0" err="1"/>
              <a:t>Typescript</a:t>
            </a:r>
            <a:r>
              <a:rPr lang="es-PE" dirty="0"/>
              <a:t> tiene la habilidad de deducir el tiempo de un valor </a:t>
            </a:r>
          </a:p>
          <a:p>
            <a:r>
              <a:rPr lang="es-PE" dirty="0" err="1"/>
              <a:t>nombreVariable</a:t>
            </a:r>
            <a:r>
              <a:rPr lang="es-PE" dirty="0"/>
              <a:t> = valor</a:t>
            </a:r>
          </a:p>
          <a:p>
            <a:endParaRPr lang="es-PE" dirty="0"/>
          </a:p>
          <a:p>
            <a:r>
              <a:rPr lang="es-PE" dirty="0" err="1"/>
              <a:t>Number,Boolean</a:t>
            </a:r>
            <a:r>
              <a:rPr lang="es-PE" dirty="0"/>
              <a:t> y </a:t>
            </a:r>
            <a:r>
              <a:rPr lang="es-PE" dirty="0" err="1"/>
              <a:t>String</a:t>
            </a:r>
            <a:endParaRPr lang="es-PE" dirty="0"/>
          </a:p>
          <a:p>
            <a:r>
              <a:rPr lang="es-PE" dirty="0" err="1"/>
              <a:t>Number</a:t>
            </a:r>
            <a:r>
              <a:rPr lang="es-PE" dirty="0"/>
              <a:t> Valores </a:t>
            </a:r>
            <a:r>
              <a:rPr lang="es-PE" dirty="0" err="1"/>
              <a:t>numéricos,hexadecimales,binarios</a:t>
            </a:r>
            <a:r>
              <a:rPr lang="es-PE" dirty="0"/>
              <a:t> y octales</a:t>
            </a:r>
          </a:p>
          <a:p>
            <a:r>
              <a:rPr lang="es-PE" dirty="0" err="1"/>
              <a:t>Boolean</a:t>
            </a:r>
            <a:r>
              <a:rPr lang="es-PE" dirty="0"/>
              <a:t>: </a:t>
            </a:r>
            <a:r>
              <a:rPr lang="es-PE" dirty="0" err="1"/>
              <a:t>Valores:True</a:t>
            </a:r>
            <a:r>
              <a:rPr lang="es-PE" dirty="0"/>
              <a:t> False Es el tipo de dato mas simple.</a:t>
            </a:r>
          </a:p>
          <a:p>
            <a:r>
              <a:rPr lang="es-PE" dirty="0" err="1"/>
              <a:t>String:Datos</a:t>
            </a:r>
            <a:r>
              <a:rPr lang="es-PE" dirty="0"/>
              <a:t> textuales o cadenas</a:t>
            </a:r>
          </a:p>
          <a:p>
            <a:r>
              <a:rPr lang="es-PE" dirty="0"/>
              <a:t>ANY</a:t>
            </a:r>
          </a:p>
          <a:p>
            <a:r>
              <a:rPr lang="es-PE" dirty="0"/>
              <a:t>Es conocido por captar valores dinámicos (tipos que cambian cada tiempo)</a:t>
            </a:r>
          </a:p>
          <a:p>
            <a:r>
              <a:rPr lang="es-PE" dirty="0" err="1"/>
              <a:t>Void</a:t>
            </a:r>
            <a:r>
              <a:rPr lang="es-PE" dirty="0"/>
              <a:t> y </a:t>
            </a:r>
            <a:r>
              <a:rPr lang="es-PE" dirty="0" err="1"/>
              <a:t>Never</a:t>
            </a:r>
            <a:endParaRPr lang="es-PE" dirty="0"/>
          </a:p>
          <a:p>
            <a:r>
              <a:rPr lang="es-PE" dirty="0" err="1"/>
              <a:t>Void:Representa</a:t>
            </a:r>
            <a:r>
              <a:rPr lang="es-PE" dirty="0"/>
              <a:t> la ausencia de tipo se usa comúnmente para los tipos de retorno de las funciones</a:t>
            </a:r>
          </a:p>
          <a:p>
            <a:r>
              <a:rPr lang="es-PE" dirty="0" err="1"/>
              <a:t>Never:Representa</a:t>
            </a:r>
            <a:r>
              <a:rPr lang="es-PE" dirty="0"/>
              <a:t> el tipo valor que nunca ocurre se usa para lanzar excepciones </a:t>
            </a:r>
          </a:p>
          <a:p>
            <a:r>
              <a:rPr lang="es-PE" dirty="0" err="1"/>
              <a:t>Null</a:t>
            </a:r>
            <a:r>
              <a:rPr lang="es-PE" dirty="0"/>
              <a:t> y </a:t>
            </a:r>
            <a:r>
              <a:rPr lang="es-PE" dirty="0" err="1"/>
              <a:t>Underfined</a:t>
            </a:r>
            <a:r>
              <a:rPr lang="es-PE" dirty="0"/>
              <a:t> </a:t>
            </a:r>
          </a:p>
          <a:p>
            <a:r>
              <a:rPr lang="es-PE" dirty="0"/>
              <a:t>subtipos</a:t>
            </a:r>
          </a:p>
        </p:txBody>
      </p:sp>
    </p:spTree>
    <p:extLst>
      <p:ext uri="{BB962C8B-B14F-4D97-AF65-F5344CB8AC3E}">
        <p14:creationId xmlns:p14="http://schemas.microsoft.com/office/powerpoint/2010/main" val="502098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2EF0370-4CA8-40DE-AA3D-20F18CE9C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90688"/>
            <a:ext cx="109728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45FD12-F20E-4406-8D2A-693D55C81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C1D0A3-4A48-4429-AC58-7BAC92EF3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3909" y="0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s-PE" b="1" dirty="0"/>
              <a:t>Clases públicas y privadas</a:t>
            </a:r>
          </a:p>
          <a:p>
            <a:r>
              <a:rPr lang="es-PE" dirty="0"/>
              <a:t>Es posible marcar un miembro como público usando la palabra reservada </a:t>
            </a:r>
            <a:r>
              <a:rPr lang="es-PE" dirty="0" err="1"/>
              <a:t>public</a:t>
            </a:r>
            <a:r>
              <a:rPr lang="es-PE" dirty="0"/>
              <a:t>, este es el valor por defecto.</a:t>
            </a:r>
          </a:p>
          <a:p>
            <a:r>
              <a:rPr lang="es-PE" dirty="0"/>
              <a:t>Es posible marcar un miembro como privado usando la palabra reservada </a:t>
            </a:r>
            <a:r>
              <a:rPr lang="es-PE" dirty="0" err="1"/>
              <a:t>private</a:t>
            </a:r>
            <a:r>
              <a:rPr lang="es-PE" dirty="0"/>
              <a:t>, </a:t>
            </a:r>
            <a:r>
              <a:rPr lang="es-PE" dirty="0" err="1"/>
              <a:t>tambien</a:t>
            </a:r>
            <a:r>
              <a:rPr lang="es-PE" dirty="0"/>
              <a:t> se puede usar: #atributo</a:t>
            </a:r>
          </a:p>
          <a:p>
            <a:r>
              <a:rPr lang="es-PE" b="1" dirty="0"/>
              <a:t>Métodos </a:t>
            </a:r>
            <a:r>
              <a:rPr lang="es-PE" b="1" dirty="0" err="1"/>
              <a:t>Get</a:t>
            </a:r>
            <a:r>
              <a:rPr lang="es-PE" b="1" dirty="0"/>
              <a:t> y Set</a:t>
            </a:r>
          </a:p>
          <a:p>
            <a:r>
              <a:rPr lang="es-PE" dirty="0" err="1"/>
              <a:t>TypeScript</a:t>
            </a:r>
            <a:r>
              <a:rPr lang="es-PE" dirty="0"/>
              <a:t> soporta los métodos </a:t>
            </a:r>
            <a:r>
              <a:rPr lang="es-PE" dirty="0" err="1"/>
              <a:t>accesores</a:t>
            </a:r>
            <a:r>
              <a:rPr lang="es-PE" dirty="0"/>
              <a:t> set y </a:t>
            </a:r>
            <a:r>
              <a:rPr lang="es-PE" dirty="0" err="1"/>
              <a:t>get</a:t>
            </a:r>
            <a:r>
              <a:rPr lang="es-PE" dirty="0"/>
              <a:t> como una forma de interceptar los accesos a los miembros privados de un objeto.</a:t>
            </a:r>
          </a:p>
          <a:p>
            <a:r>
              <a:rPr lang="es-PE" b="1" dirty="0"/>
              <a:t>Herencia de clases y propiedades estáticas</a:t>
            </a:r>
          </a:p>
          <a:p>
            <a:r>
              <a:rPr lang="es-PE" dirty="0" err="1"/>
              <a:t>TypeScript</a:t>
            </a:r>
            <a:r>
              <a:rPr lang="es-PE" dirty="0"/>
              <a:t> implementa la habilidad de extender código de clases existentes a través de la herencia.</a:t>
            </a:r>
          </a:p>
          <a:p>
            <a:r>
              <a:rPr lang="es-PE" dirty="0"/>
              <a:t>Las </a:t>
            </a:r>
            <a:r>
              <a:rPr lang="es-PE" b="1" dirty="0"/>
              <a:t>clases Abstractas</a:t>
            </a:r>
            <a:r>
              <a:rPr lang="es-PE" dirty="0"/>
              <a:t> son la base de donde otras clases podrían derivarse. A diferencia de una Interfaz, una clase abstracta puede implementar funciones para sus instancias. La palabra reservada para poder hacer clases Abstractas es: </a:t>
            </a:r>
            <a:r>
              <a:rPr lang="es-PE" dirty="0" err="1"/>
              <a:t>abstract</a:t>
            </a:r>
            <a:endParaRPr lang="es-PE" dirty="0"/>
          </a:p>
          <a:p>
            <a:r>
              <a:rPr lang="es-PE" dirty="0"/>
              <a:t>A través de la palabra reservada </a:t>
            </a:r>
            <a:r>
              <a:rPr lang="es-PE" dirty="0" err="1"/>
              <a:t>static</a:t>
            </a:r>
            <a:r>
              <a:rPr lang="es-PE" dirty="0"/>
              <a:t> se puede definir un miembro visible a nivel de clase</a:t>
            </a:r>
          </a:p>
        </p:txBody>
      </p:sp>
    </p:spTree>
    <p:extLst>
      <p:ext uri="{BB962C8B-B14F-4D97-AF65-F5344CB8AC3E}">
        <p14:creationId xmlns:p14="http://schemas.microsoft.com/office/powerpoint/2010/main" val="2686607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CF43B4-D1E5-41A9-87AF-9C235E5DB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PE" b="1" dirty="0">
                <a:solidFill>
                  <a:srgbClr val="00B050"/>
                </a:solidFill>
              </a:rPr>
              <a:t>MONGO DB </a:t>
            </a:r>
            <a:r>
              <a:rPr lang="es-PE" b="1" dirty="0" err="1">
                <a:solidFill>
                  <a:srgbClr val="00B050"/>
                </a:solidFill>
              </a:rPr>
              <a:t>db</a:t>
            </a:r>
            <a:r>
              <a:rPr lang="es-PE" b="1" dirty="0">
                <a:solidFill>
                  <a:srgbClr val="00B050"/>
                </a:solidFill>
              </a:rPr>
              <a:t> </a:t>
            </a:r>
            <a:r>
              <a:rPr lang="es-PE" b="1" dirty="0" err="1">
                <a:solidFill>
                  <a:srgbClr val="00B050"/>
                </a:solidFill>
              </a:rPr>
              <a:t>inventory</a:t>
            </a:r>
            <a:r>
              <a:rPr lang="es-PE" b="1" dirty="0">
                <a:solidFill>
                  <a:srgbClr val="00B050"/>
                </a:solidFill>
              </a:rPr>
              <a:t> carpeta creada 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DA4AE5BE-726C-4218-9B24-C73DC799E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184" y="1188316"/>
            <a:ext cx="104268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602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503</Words>
  <Application>Microsoft Office PowerPoint</Application>
  <PresentationFormat>Panorámica</PresentationFormat>
  <Paragraphs>43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1  2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MONGO DB db inventory carpeta creada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renato Polo</dc:creator>
  <cp:lastModifiedBy>intel</cp:lastModifiedBy>
  <cp:revision>15</cp:revision>
  <dcterms:created xsi:type="dcterms:W3CDTF">2020-10-21T18:30:49Z</dcterms:created>
  <dcterms:modified xsi:type="dcterms:W3CDTF">2020-11-26T22:41:30Z</dcterms:modified>
</cp:coreProperties>
</file>

<file path=docProps/thumbnail.jpeg>
</file>